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4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notesSlides/notesSlide5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notesSlides/notesSlide6.xml" ContentType="application/vnd.openxmlformats-officedocument.presentationml.notesSlide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27" r:id="rId4"/>
    <p:sldId id="428" r:id="rId5"/>
    <p:sldId id="429" r:id="rId6"/>
    <p:sldId id="473" r:id="rId7"/>
    <p:sldId id="470" r:id="rId8"/>
    <p:sldId id="434" r:id="rId9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Orly's Font 2" panose="020B0604020202020204" charset="0"/>
      <p:regular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00:10:28.471"/>
    </inkml:context>
    <inkml:brush xml:id="br0">
      <inkml:brushProperty name="width" value="0.06667" units="cm"/>
      <inkml:brushProperty name="height" value="0.06667" units="cm"/>
      <inkml:brushProperty name="color" value="#5E9732"/>
      <inkml:brushProperty name="fitToCurve" value="1"/>
    </inkml:brush>
  </inkml:definitions>
  <inkml:traceGroup>
    <inkml:annotationXML>
      <emma:emma xmlns:emma="http://www.w3.org/2003/04/emma" version="1.0">
        <emma:interpretation id="{6AEF2EC4-A26C-4F68-B043-87270C1557F5}" emma:medium="tactile" emma:mode="ink">
          <msink:context xmlns:msink="http://schemas.microsoft.com/ink/2010/main" type="inkDrawing" rotatedBoundingBox="6024,4944 6208,11022 6108,11025 5924,4947" semanticType="callout" shapeName="Other">
            <msink:sourceLink direction="with" ref="{D0717EBD-FAA0-45A3-931D-078A74970251}"/>
          </msink:context>
        </emma:interpretation>
      </emma:emma>
    </inkml:annotationXML>
    <inkml:trace contextRef="#ctx0" brushRef="#br0">31-4 6,'0'0'7,"0"0"0,0 0-2,0 0 0,0 0 1,0 0 0,0 0-1,0 0 0,0 0 0,-16-4 0,16 4-1,0 0-1,0 0 0,0 0-2,0 0 1,0 0 0,0 0 0,0 0-1,-3 14 1,3-14-1,-2 17 1,2-17 0,-1 21-1,1-21-1,-3 25 1,3-9-1,-2 1 0,2 5 0,0 0 1,2 6-1,-1 1 0,1 2 0,1-1 0,0 0 0,0-1 0,-1 1 0,2-4 0,-2-1 0,1 0 1,0 0-1,0 6 1,-1-3 0,1 2 0,-1 1 0,1 2 0,-2 5 1,2 6 1,-1-3-1,1-1 0,-1 2-1,-1 2 0,1-5 1,-1 6-1,1-5 0,1 2 0,-4 2-1,4 4 1,-5 4 0,2 2 0,0 2 0,2-1 0,-4-6-1,1 1 0,1-3 0,-2-2 1,2-4-1,0-3 1,-2 6 0,1-3 0,-1 4 0,2 6 0,-3 4 1,2 4-1,-1-3 0,0-2 0,-1-7 0,2 3 1,-2-7-2,1-1 2,1-1-2,-1-2 1,-1 4 0,3 6-1,-2 2 1,2 0 0,2 4-1,-2-2 0,3-3 0,0-4 0,0 4 0,0-6 1,2-1-1,-2 4 0,0-2 0,0 7 1,-1 4-1,1 3 2,-4-5-2,4 1 1,-3 1-1,0-6 1,0-2-1,1-9 1,-2-6-1,1-5 0,1-2 0,2 2 0,-3 0 0,3 2 1,-1 4-2,-2 3 0,3 2 2,0 2-2,-3 1 1,0 1-1,2 0 2,-2 0-1,-2-4 0,4 5 1,-4-7-1,2 3 2,-1-1-2,2 0 1,-1-4 0,0 0-1,0-3 1,2-1-1,-1 4 1,3-2-1,-3-3 0,4 6 0,0 2 0,-1 1 1,2 2-1,1-1 0,1 1 1,-2 1-1,2 2 1,-2-4-1,0-3 1,0-1-1,1-2 0,-3-1 0,3-3 0,-3-2 1,1-3-1,0 1 0,-1 1 0,1 4 0,-2-3 0,0 4 0,-1 4 0,1-3 1,-1 1-1,-2-4 0,0-1 0,0-2 1,-2-1-1,0-1 0,1-3 0,-2 3 0,0 0 0,-1 4 0,1-1 0,0 0 0,0 2 0,0-2 0,1-5 0,-1 5 1,-5 0-1,10-3 0,-10 3 1,5 2-2,2-4 2,1 6-1,0-3 1,0-2-1,7-6 0,-7 3 0,10-6 1,-6 0-1,-4-18 0,7 21 0,-7-21 0,6 19 0,-6-19 0,5 20 0,-5-20 1,3 17-1,-3-17 0,1 19 1,-1-19-1,2 16 0,-2-16 0,0 0 0,0 18-1,0-18 2,-2 18-1,2-18 0,0 21-1,0-21 2,0 17-2,0-17-1,0 0-2,0 0-1,0 16-2,0-16-2,0 0-2,0 0-4,0 0-13,0 0 0,-15-22 0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18:45:04.092"/>
    </inkml:context>
    <inkml:brush xml:id="br0">
      <inkml:brushProperty name="width" value="0.06667" units="cm"/>
      <inkml:brushProperty name="height" value="0.06667" units="cm"/>
      <inkml:brushProperty name="color" value="#5E9732"/>
      <inkml:brushProperty name="fitToCurve" value="1"/>
    </inkml:brush>
  </inkml:definitions>
  <inkml:trace contextRef="#ctx0" brushRef="#br0">0 61 3,'0'0'4,"0"0"0,0 0-1,0 0 1,9-14 0,-9 14 0,0 0 0,0 0 0,0 0 1,0 0 0,0 0-1,0 0 1,0 0-1,0 0 0,0 0 0,8-17 0,-8 17-1,0 0 0,0 0-2,0 0 1,0 0-2,0 0 1,0 0 0,4-14 0,-4 14 0,0 0 2,0 0 0,0 0 0,0 0 0,2-17 0,-2 17 0,0 0-1,0 0 1,0 0-2,0 0 0,0 0 0,0 0 0,0 0-1,0 0 1,0 0-1,0 0 0,2 14 1,-2-14-1,0 0 1,0 0 0,0 0-1,1 17 1,-1-17 0,0 0 1,-1 15 0,1-15 0,0 0 0,0 19 1,0-19 0,0 22 0,0-22-1,1 23 1,-1-23-2,3 25 1,-3-25-1,5 28-1,-5-28 1,3 24 0,-3-24 1,2 23-2,-2-23 1,0 17 0,0-17 0,0 16 0,0-16 0,0 18 0,0-18-1,1 16 1,-1-16-1,2 22 1,-2-22-1,3 21 0,-3-21 1,-2 21 0,2-21 0,0 20 0,0-20 0,0 19 0,0-19-1,-3 18 1,3-18 0,2 22-1,-2-22 1,0 25 0,0-25-1,0 23 0,0-23 1,3 28 0,-3-28 0,-5 22-1,5-22 1,0 24-1,0-24 1,-1 23-1,1-23 3,-7 22-6,7-22 5,0 23-2,0-23 0,-3 14 0,3-14 0,0 17 1,0-17-1,0 14 0,0-14 0,-1 14 0,1-14 1,0 20-1,0-20 0,0 19 0,0-19 0,3 22 0,-3-22 0,1 22 1,-1-22-1,0 20 0,0-20 0,2 23 1,-2-23-1,1 22 1,-1-22-1,2 23 0,-2-23 0,3 25 0,-3-25 0,3 25 1,-3-25-1,3 27 0,-3-27 1,0 25-1,-1-10 0,1-15 1,0 25-1,-2-11 0,2-14 0,0 27-1,0-27 1,2 23 1,-2-7-1,0-16 0,1 26 0,-1-12 0,0-14-1,0 28 1,-1-11 0,1-1 1,0-16-2,-2 25 1,2-25 1,0 25-1,0-25 0,0 20 1,0-20-2,-1 20 2,1-20-1,0 20 0,0-20 0,-2 24 0,2-24 0,-1 26 0,1-26 0,0 27 0,0-12 0,-2-1 0,4 2 0,-2-16 0,0 25 0,0-25 0,0 23 0,0-23 0,3 22-1,-3-22 1,1 15 0,-1-15 0,2 16 0,-2-16 1,-5 17 0,5-17-2,0 0 1,-1 19 1,1-19 0,-2 22-1,2-22 1,-2 23-2,2-23 1,7 17 0,-14-1 1,7-16-2,5 17 0,-5-17 1,-1 17 0,1-17 0,-2 22-1,2-22 2,2 23-1,-2-23 0,0 25 0,0-25 0,1 22-1,-1-22 2,2 20-1,-2-20 0,1 16 0,-1-16 0,0 0 0,3 14 0,-3-14 1,0 0-2,-1 15 1,1-15 0,0 0 1,-3 16-2,3-16 1,-2 14 1,2-14-2,0 0 2,-3 22-2,3-22 1,0 0 0,-2 18 1,2-18-1,-3 14 0,3-14 0,2 14 0,-2-14 0,0 17 0,0-17 0,1 17 0,-1-17 0,2 14 0,-2-14 0,2 18 0,-2-18 0,0 0 0,4 17 0,-4-17 0,7 20 0,-7-20 0,4 25 1,-4-25-1,5 22 0,-5-22 0,3 23 0,-3-23 0,2 17 0,-2-17 0,0 0-1,3 19 1,-3-19 0,0 0 0,0 0 0,0 0 1,0 0-1,0 0 1,0 0-1,0 0 1,0 0-1,0 0 0,0 0 0,0 0-1,0 0 0,-6-14-1,6 14 1,0 0-1,0 0-1,0 0 0,0 0-2,-19-22-1,19 22-8,-16-8-17,16 8-2,-20-17 1,20 17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18:45:04.093"/>
    </inkml:context>
    <inkml:brush xml:id="br0">
      <inkml:brushProperty name="width" value="0.06667" units="cm"/>
      <inkml:brushProperty name="height" value="0.06667" units="cm"/>
      <inkml:brushProperty name="color" value="#5E9732"/>
      <inkml:brushProperty name="fitToCurve" value="1"/>
    </inkml:brush>
  </inkml:definitions>
  <inkml:trace contextRef="#ctx0" brushRef="#br0">7734 154 0,'0'0'3,"0"0"-1,0 0 2,0 0-1,0 0 1,0 0 0,0 0 0,0 0 0,0 0 1,0 0-1,0 0-2,0 0 1,-14-11-2,14 11-1,0 0 0,0 0 0,0 0-1,0 0 1,-15 2-1,15-2 1,0 0-1,-22 2 1,22-2 0,-19 0 0,19 0 0,-25 1 0,11-1 0,-5 0 0,0 0 1,-1 0-1,-2 0 0,-1-3 1,-4 0 0,1 1 1,0-1 0,3-1 0,1 0 0,0 3 0,2-1 0,1-1 0,2 2 0,-2-1-1,2 1 0,-3 1 0,1 0 1,-3-7-1,-2 4 1,1-1 0,-2 2 0,-2-4 0,2 3 0,0-2-1,0 2 1,-1 0-2,-1 1 1,1 1-1,2-2 0,-4-1 1,-3 3-1,-2-5 0,0 4 0,2-3 1,-4 5-1,2-3 0,1 0 1,0 2-1,4-1 0,0 2 0,-2-3 0,1 1 1,-3-2-1,-1 2 2,-3-1-2,-3 1 0,0-1 0,0 3 1,3 0-1,-3 0 0,5 2 1,1-2-1,5 1 0,1 1 1,0 1-1,-2-3 0,-1 2 1,0-2 0,-4 0-1,-2-2 1,0 1 0,-5-1-1,1-1 1,1 0-1,3 3 0,0 1 1,6-2-1,0 2 0,-3-2 0,4 2 0,-1-2 0,-1 1 1,-4-2-1,-2-1 1,-2 2 0,-2-1-1,3 0 1,-1 2-1,3 0 1,5 0-1,1-1 1,4-1-1,-2 2 1,1-1-1,-1-1 0,-4 1 1,1-2-1,0 1 0,-2 0 0,2 1 0,1 1 0,2-2 0,1 4 0,4-1 0,-1 3 0,-1-1 0,0 3 0,-3-1 0,0-1 0,1-1 0,-2-1 0,2-1 1,1 1-1,4-2 0,-2-3 1,2 3-1,2-2 1,-2-1-1,0 3 0,-3-3 0,0 3 0,-5 0 1,-1 0-1,-2 0 0,-1-1 0,-1 1 0,1-2 0,-2 2 1,0-3-1,2 1 0,-2 1 0,1-1 0,-1 2 0,0 0 0,0 0 0,-1 0 0,1 3 0,-2-4 0,4 1 1,0 1-1,2-1 0,3-1 0,-3-1 0,1 2 0,1 2 0,-1 1 1,-2 0-1,0-1 0,0-1 0,-3 4 1,4-2-1,-3 2 1,4-5-1,3 1 0,1-1 0,4 0 0,1 2 1,3-2-1,2 1 0,-2 2 0,0 0 0,-1 1 0,-5-1 0,-3 1 0,-2 0 1,-4-4-1,-1 3 0,1-6 0,1 4 0,-1-1 0,2 2 1,3-2-2,0 1 1,1 1 0,3-1 0,-1 1 1,-1-1-1,-1 1-1,-2-2 2,2-2-2,-3 4 2,-1 1-1,0-1 0,2-1 1,2 1-1,0-1 0,3 1 0,-2 3 1,2-2-1,2-3-1,-3 1 2,1 1-1,0 2-1,0-2 1,0 0 1,2-1-1,-1-1 0,3 0 0,-1 3 0,0-4 0,-2 2 0,-2 2 0,-1 0 1,-1 2-2,-2 0 2,-1-1-1,1 1 0,-1 3 0,0-7 0,3 3 0,-1-3 1,1 1-1,2 2 0,-3-2 0,-2-1 0,3 1 0,-3 1 0,-1-3 0,0 3 1,-1-1-1,0-4 1,0 2-1,3 0 0,-4 0 1,1 0-1,0 0 0,-3 0 0,0 0 0,-3 0 1,0 2-1,-2 1 0,2 0 0,2 3 0,2-1 0,1 1 0,3-1 0,4 1 0,1-3 0,-1 2 1,3 1-1,1-4 0,-4-2 1,2 1-1,0 1 0,-1-1 0,-1 1 0,4-1 1,-2-1-2,0 2 2,1 0-1,1 1 0,-1-2 0,2 1 0,2 1 0,-2-2 0,2 1 1,1 3-1,-3-4 0,3-1 0,1 3 1,-1-3-1,2 0 0,-1 0 0,3 0 1,-1 0-1,16 0 0,-23-1 0,23 1-1,-19-2 1,19 2 0,-16 2 0,16-2 0,0 0 0,-15 0 0,15 0 0,0 0 0,0 0 0,0 0 0,-14-2 0,14 2 0,-18 0 0,18 0 0,-23-3 1,7 5-1,2-2 0,14 0 0,-28 0 0,28 0 0,-22 1 0,22-1 0,-15 2 0,15-2 0,-15 0 0,15 0 0,0 0 0,-18 1 0,18-1 0,-18 2 0,18-2 0,-15 0 0,15 0 0,0 0-3,0 0-6,0 0-15,17 14-3,0-14 2,10 1-2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18:45:04.095"/>
    </inkml:context>
    <inkml:brush xml:id="br0">
      <inkml:brushProperty name="width" value="0.06667" units="cm"/>
      <inkml:brushProperty name="height" value="0.06667" units="cm"/>
      <inkml:brushProperty name="color" value="#5E9732"/>
      <inkml:brushProperty name="fitToCurve" value="1"/>
    </inkml:brush>
  </inkml:definitions>
  <inkml:trace contextRef="#ctx0" brushRef="#br0">29 0 2,'0'0'2,"0"0"0,0 0-1,0 0-1,-8 17 1,8-17-1,0 0 1,-2 14-1,2-14 0,0 22 0,0-22 0,0 25 0,0-9 0,0 4-1,-1-1 0,1-1 1,-2 1 0,4-4 0,-2-15 0,0 30-1,0-30 1,0 28 1,1-12-1,-1-2 0,0 3 0,0 0 0,-1 6 1,-1-1-2,2 1 1,0-4 0,-3 1 0,3 1 0,-1-3 0,1 1 0,0-3 1,0-1 0,0 4-1,1-1 1,1-4-2,-1 7 2,1-1 0,1 0-1,-1 4 1,-1-3-1,2 0 0,-1 0 0,-1 4 1,-1-3-1,0-2 1,-1-3-1,2 2 0,-2 1 0,1-1 0,0 1 0,0 1 0,0 2 0,1 3 0,1 2 0,-2-1 0,2-1 1,-1 1 0,-1-2-1,0-7 0,0 3 1,-1-3 0,-1 1 0,0 3 0,1-5-1,-1 3 1,4-1-1,-2 6 1,1-5-1,1 3 0,1-1 1,2-3-1,-4 4 1,3-3-1,-3 2 2,1 3-1,-2-2 0,1 2-1,-2-1 0,1-1 0,-2-1 0,2 3 1,0-3-1,-1-4 0,1 1 0,0 0 1,0 1-1,1 2 0,-1 0 1,2 1-1,-1 2 0,-1 0 0,2 4 0,-1-2 0,1-2 1,-2 3 0,1-3-1,-2-7 0,1 4 1,-2 0-1,1 0 1,-1-2 0,2 2-1,-1-2 0,2 3-1,-2 4 1,-1-1-1,2-1 1,-1 0 0,1 0-1,-2 0 1,2-3 0,-6 1 1,6-1 0,-3-2 1,-1 7-2,3-6 1,-1 4 0,-1-4 0,2 3-1,-1-5 1,2 1-1,-2-3 0,2 1 0,0-1-1,0 0 1,0-3 0,0 1 0,2 3 0,-2-1 0,2 0 0,-1-3 0,1 0 1,-1 1-1,-1 1 1,3 0-1,-3-16 1,2 23-1,-2-23 1,-2 25-2,2-25 2,0 23-1,0-23 0,0 24 0,0-24 1,0 24-1,0-24 0,0 24 1,0-24-1,2 17 1,-2-17-1,0 0 0,2 22 0,-2-22-1,1 22 1,-1-8 1,2 0-1,-2-14 0,1 24 0,-1-24 0,0 18 0,0-18 0,0 0 0,0 0 0,0 0 1,-1 14-1,1-14 0,0 0 0,-2 21 1,2-21-1,-1 14 0,1-14 0,-2 16 0,2-16 0,0 0 0,0 14 2,0-14-2,0 0 0,-2 20 1,2-20-1,-1 25 0,1-25 1,-3 20 0,3-20 1,0 0 1,-3 14 1,3-14 0,0 0-1,0 0 2,0 0-2,0 0-1,-7 16-1,7-16-2,-3 16 1,3-16 0,0 0-1,-4 14 0,4-14 1,0 0 0,0 0 0,-7 20 0,7-20 0,0 17-1,0 0 1,0 0-2,0-3 1,2 0 1,-2-14-1,3 20 1,-3-20 0,2 19 0,-2-19 0,0 0 1,0 14-1,0-14 0,0 0-1,0 16 1,0-16 1,0 0-1,0 0 0,0 0-1,0 0 1,0 0-3,0 0-1,0 0-5,0 0-5,10-19-2,-10 5-4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18:45:04.096"/>
    </inkml:context>
    <inkml:brush xml:id="br0">
      <inkml:brushProperty name="width" value="0.06667" units="cm"/>
      <inkml:brushProperty name="height" value="0.06667" units="cm"/>
      <inkml:brushProperty name="color" value="#5E9732"/>
      <inkml:brushProperty name="fitToCurve" value="1"/>
    </inkml:brush>
  </inkml:definitions>
  <inkml:trace contextRef="#ctx0" brushRef="#br0">21-2 5,'0'0'4,"0"0"-3,0 0 0,0 0-1,0 15 0,0-15 0,2 17 0,-2-3 0,1 0 1,-2 3 0,2 5-1,1 0 1,-2 9 0,1-3 0,1 5 1,0-2-1,-2 3 0,3-6 1,-3 0 1,3-6 0,-3-5-1,0 3 0,0-2 0,-2-3 0,2 4 0,-1 0 0,-1 1-1,1 5-1,1-2 1,-2-1-1,2 3 1,-2-3 0,4 1 0,-4-1 1,2 1-1,0-1 1,-1 4-1,-1-1 1,-1 3-1,0-1 1,1 1-1,1-3 0,-1 1 0,1-3 1,-1 2-1,4-1 0,-4-1 0,4 0 0,-2 1 0,0 1-1,0 0 0,-3 4 1,4-4-1,-2 0 1,2 2-1,-2-3 2,2 1-1,-2 0 0,1 0 1,0-3-2,-2 3 2,2-6-2,-1 4 1,-1-3-1,2 5 1,-2-3-1,4 0 0,-2 1 1,0 2-1,2 6 1,-2-4 0,0 4-1,0-3 1,0 3-1,1 3 0,1-4 1,-1 1 1,-1-3-2,2 1 1,-2-2-1,1-1 0,1-1 1,-4-4 0,2-1-1,-1 0 0,1-1-1,0-1 1,1 4 1,-1 0-1,-3-2 0,5 0-1,-4 2 0,4 3 0,-4 0 1,1 0 0,-1-3-2,1 1 1,2-1 1,-4 1 1,3-1-1,-3-2 2,3 2-2,0-3 0,-2-1 0,2 1 0,0-2 0,0 0 0,2-1 0,-1 0 0,1-1 0,0 1 1,1 4-1,-2 2 1,2 3-1,-1-4 1,-1 4 0,-1 0-1,2-3 0,-2 0 0,0-7 1,2 4-1,-2-5 1,-2 2-2,2-1 2,-2 1-1,2 3 0,0-2 1,-1 0-1,1-3 0,0-14 0,-2 25-1,2-25 1,2 23 0,-2-23 0,1 16 0,-1-16 0,2 21 0,-2-21 0,3 25 1,-3-25-1,3 24 0,-3-24 0,2 23 0,-2-23 0,1 20 1,-1-20-1,0 24 1,0-24 0,0 21 1,0-21 0,-1 22 0,1-22 0,-2 16 0,2-16 0,0 0-1,0 0 1,0 0-1,-3 15 0,3-15 1,0 0-2,0 0 1,-3 18-2,3-18 2,0 15-1,0-15-1,2 17 1,-2-17-1,1 20 1,2-2-1,0-3 2,2 1-2,-5-16 1,5 23 0,-5-23 1,5 23 0,-5-23-1,0 0 0,0 0 0,0 0-1,3 14 1,-3-14 0,0 0 0,0 0-1,0 0 1,0 0-2,0 0 2,0 0 1,0 0-1,14-17 3,-14 17-2,4-18 2,-4 18 0,-1-22 0,-2 5 0,3 1 2,-3-6-2,-1-3 0,1 1-2,2-5 2,-2-3-2,1 2 2,-1 2-2,1-1 0,-1 4 0,2 1-1,-1 3 1,2 0-1,-1 4 1,1 0-1,-2-6 0,2 4 1,-2-9-1,2 5 0,-1-7 0,1 0 0,-2-2 0,2-1 0,0 5 0,0-3 1,2 4-1,-1-1 0,1 3 0,0 2 0,-2-5 0,1 6 0,-1-1 1,2 0-1,-2-1 1,0-1-1,-2 2 0,2 1 0,0 7 1,2-3-1,-2 0 0,4-2 0,0 1 0,-1 2 1,-2-2-1,2-3 2,-1 0-2,-1-1 1,1 0-1,-4 4 1,1-7-1,1 7 0,0 0 0,0 2 0,0 0 0,0 0 0,1 0 0,1-4 0,0 4 1,-2-8-1,-2-3 0,2-1 0,0 4 1,0-3-2,-2 1 1,4-1 0,-4 3 0,4 2 0,-2 3 0,2 0-1,-2 1 2,0-3 0,0 2-1,0 0 0,0-2 0,0 2 0,0-2 0,0 3 0,0-4 0,1 3 0,-1-4 0,0 6 0,0-7 0,0 0 0,2 0-1,-2 0 0,0 2 1,1-1 0,-1-2-1,3-1 1,-3 9-1,0-1 1,4 2 0,-6-3 1,4 1-1,-4 2 0,2 3 0,-3-2 0,1-1 0,1-2 0,-1 2 0,1 2-1,-1-4 2,2 0-1,0 1 0,0-3 0,0 3 0,0 2 0,0 0 0,0-2 1,0 2 0,0 16-2,0-28 1,0 14 0,0 14 1,-2-28-1,2 28 0,0-29 0,0 15-1,-1-5 1,1 3 0,0-1 1,-2-1-2,2 0 1,0 0 0,2 4-1,-2 0 1,1-2 0,-1 1 0,0 15 0,2-24-1,-2 24 1,0-28 0,0 28 0,0-26 1,0 26-1,0-25-1,0 25 1,0-28 1,0 14-2,0 14 2,0-22-1,0 22 0,2-22 0,-2 22 1,1-25-1,-1 25 0,2-28 0,-1 14 0,-1 0 0,0-1 0,0 1 0,0 14 0,-1-18 0,1 18 0,-2-18 0,1 4-1,1 14 2,-2-22 0,2 22 0,-2-33-1,1 19 1,1-1-1,-2 1 1,2 14 0,0-16 0,0 16-2,2-14 1,-2 14 0,0 0 0,0 0 0,0 0-1,0 0 1,0 0-2,0 0 0,0 0-5,22 27-13,-22-27-9,12 15-1,-12-15 0,14 6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18:45:04.097"/>
    </inkml:context>
    <inkml:brush xml:id="br0">
      <inkml:brushProperty name="width" value="0.06667" units="cm"/>
      <inkml:brushProperty name="height" value="0.06667" units="cm"/>
      <inkml:brushProperty name="color" value="#5E9732"/>
      <inkml:brushProperty name="fitToCurve" value="1"/>
    </inkml:brush>
  </inkml:definitions>
  <inkml:trace contextRef="#ctx0" brushRef="#br0">-6 60 1,'0'0'1,"0"0"0,0 0 0,0 0 0,0 0 0,0 0-1,0 0 0,0 0 1,-4 14-1,4-14 2,0 0 2,0 0 0,0 0 1,0 0-1,0 0 0,0 0 0,0 0 0,0 0-2,0 0-1,17-8 1,-17 8 2,14 2 1,-14-2 0,20 0 1,-6 3 0,-14-3 1,24 1-2,-24-1 1,23 5-2,-23-5-2,28 2 1,-14-1 0,4 4-1,-3-4 1,7 4-1,-2-2 1,7 4 0,-2-11-1,5 9 1,0-5 0,4 2-1,-1-5 0,3 3 1,-5-4-1,3 4 0,-2 0 0,1 2 0,-2-4-1,3 1 0,-1 4 1,3 0 0,2-4 0,4 1 0,-3-4 0,6 3-1,-6-4 1,4 5-1,-4-1 0,-3-4-1,-3 6 0,-4 1 0,1-4 0,0 6 0,3-6 1,3 5 0,3-8-1,4 2 1,1-3 1,3 5-1,0-3 0,2 1 1,-6 2-1,1-4 0,-2 5 0,1 5-1,0-7 1,4 2-1,3 2 1,2-4-1,3-6 1,1 7-1,2-5 1,0-1 1,3 1-1,-3 0-1,-2-3 1,-3 4-1,-1 2 1,1 3-1,-1-5 0,1 5 1,-2-3-1,3 2 1,0-1-1,3 2 1,-1 0-1,-1-2 1,-2 2-1,-3 0 0,-5-3 0,-3 5 1,-2 1-1,-3-3 1,-1 2-1,6-1 0,-1 1 1,1 1-1,5 1 1,3-2 0,2 0-2,4 1 2,2 0-1,-3 1 0,-5-4 0,1 4 1,1-1-1,-2 1 0,0 1 1,3-2 0,-1-3-1,4 0 1,2-1 0,5-3-1,-2 0 1,-2-1-1,-3 0 1,-1 2-1,-5 2 1,-1-4 0,-2 7 0,0-1-1,-1 1 0,4-2 0,4-2 0,2 1 0,2-1 0,0 4 0,1-2 0,-6-3 0,1 7 1,-4-2-1,-5 2 0,0 1 0,-2-2 0,-1 2 0,0-4 1,2 6-1,-2-7 0,0 3 1,0 1 0,-2 4-1,-1 0 0,0 0 1,0 4-1,0-5 1,2-1-1,4 3 0,2-7 0,5 1 1,1 3 0,0-6-1,-1-2 0,1 2 0,-2 4 1,1-3-1,0 2 0,-2 2 0,0-7-1,0 5 0,4 1 1,6 2 0,1-5 0,-2-2 0,5-1 0,1 2-1,0-3 2,1 0-1,-2-2 0,-1 1 1,-1 4-1,5 1-1,-1-2 1,1 4 1,4 3-1,1-4 0,3 4 0,0-6-1,-2 1 1,-2 2 0,-1 2 0,-1-2-1,-2-4 1,-3 4-1,-1-2 1,1 4 0,-1-3 0,1-2 0,-2 3 0,2-5 0,-1 4 0,1-2 1,-3-3-1,0 3 0,-6-2-1,-4 4 1,-2-6 0,-4 3 0,-1-1-1,-5 4 1,3 3 0,-4-9 1,4 9-1,-1-3 0,1 1 0,-1 3 0,4-1 0,-1-1 0,-3 3-1,-2 0 1,0-2 0,1 0 1,0 3-1,0-7 0,-5-2-1,1 1 1,3 0 1,3 3-1,-1-3 0,-4 4 0,4-5 0,-2 5 0,0 3 0,0-3 0,0-1 0,-3-1 1,3 0-1,0 1-1,1-3 2,-3 1-1,4 2 0,4-3 1,2 7-1,-2-6 0,-1-1-1,3 2 2,-2 1-1,-2-2 0,-3-1 0,-7 2 1,5-4-1,-4 5-1,1-1 2,2 0-1,1-2 0,2-4 1,-2 1-1,6 2 0,-4-1 0,1-1 0,0 0 1,-5 0-1,1-2 0,-2 5-1,-1 3 2,-4-3-1,-4-1 0,4 1 0,-5 1 0,2-1 0,-2 3 0,0 1-1,0-8 1,-2 3 0,1 2 1,-6-2-1,3 1 0,-3 0 0,-2 0 0,1-2 1,-1 4-2,-2-1 2,2-5-2,-2 5 1,3 1 1,-17-2-1,27 1 0,-27-1 0,26-1 0,-9 2 0,-17-1 0,19 8 0,-19-8-1,0 0 1,17 2 1,-17-2-2,0 0 2,0 0-1,0 0 0,0 0 0,0 0 0,0 0 0,14 3-1,-14-3 2,0 0-1,18-3 0,-18 3 0,0 0-1,17-6 2,-17 6-1,14 1 0,-14-1 1,22-1-1,-22 1 0,22 0 0,-22 0 1,15 0-2,-15 0 1,18 0 0,-18 0 0,0 0 0,0 0 0,0 0 0,0 0 0,0 0 0,0 0 0,0 0 0,0 0 0,0 0 0,0 0 0,0 0 0,0 0 0,0 0-1,0 0 0,0 0 0,-15-2 0,15 2-1,0 0-1,0 0-1,-10-19-1,10 19 0,-5-18-1,5 18-4,-11-16-17,11 16-6,-16-12-1,2 7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00:10:31.04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466EF17C-6251-433A-B469-F04CEA34E121}" emma:medium="tactile" emma:mode="ink">
          <msink:context xmlns:msink="http://schemas.microsoft.com/ink/2010/main" type="inkDrawing" rotatedBoundingBox="2808,8293 2823,8293 2823,8308 2808,8308" shapeName="Other"/>
        </emma:interpretation>
      </emma:emma>
    </inkml:annotationXML>
    <inkml:trace contextRef="#ctx0" brushRef="#br0">0 0 7,'0'0'6,"0"0"1,0 0 0,0 0-1,0 0-2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00:10:48.314"/>
    </inkml:context>
    <inkml:brush xml:id="br0">
      <inkml:brushProperty name="width" value="0.08819" units="cm"/>
      <inkml:brushProperty name="height" value="0.08819" units="cm"/>
      <inkml:brushProperty name="color" value="#5E9732"/>
      <inkml:brushProperty name="fitToCurve" value="1"/>
    </inkml:brush>
  </inkml:definitions>
  <inkml:traceGroup>
    <inkml:annotationXML>
      <emma:emma xmlns:emma="http://www.w3.org/2003/04/emma" version="1.0">
        <emma:interpretation id="{29F13B57-627D-48F5-B4B7-D44E69BCAF1C}" emma:medium="tactile" emma:mode="ink">
          <msink:context xmlns:msink="http://schemas.microsoft.com/ink/2010/main" type="inkDrawing" rotatedBoundingBox="17202,6388 17293,9922 17180,9925 17090,6391" semanticType="callout" shapeName="Other"/>
        </emma:interpretation>
      </emma:emma>
    </inkml:annotationXML>
    <inkml:trace contextRef="#ctx0" brushRef="#br0">43 0 0,'0'0'3,"0"0"-1,0 0 0,0 0 0,0 0-1,0 0 0,0 0 0,0 0 0,4 15 1,-4-15-1,0 0 1,-4 22-1,4-22 0,-5 25 0,3-11-1,1 0 0,-1 2 1,1 1-1,-1-3 2,-1 0-1,1 0 1,2-14 0,-1 26 1,-2-12-1,-1 2 0,3-2-1,-1 2 1,1-1-1,2 1 0,-1-1 1,2 1 0,1-2 1,2 3-1,-2 3 3,2 0-2,-4 1 1,2 0-1,-3 0 1,2 5-2,-5-1 0,1 3 0,-3-6-1,2 3 1,-1-2-2,2 5 1,-3-3 0,2 0 0,2 2 0,1-4 2,-3 5-2,4-5 1,-2-1-1,2 3 0,-2 1 0,1-1 1,-4 3-2,4 0 1,-1 4-1,-1 0 1,1 7-1,-1-1 1,4-3-1,-2 3 0,1-4 2,1 0-2,-1-6 2,3 0-1,-3-4 0,2-1 1,-1-3 0,-1 0-1,1 4 0,1-2 1,-1 1-1,1-1 0,-2 1-1,2 0 0,1-1 0,-1 2 0,0-7 1,-2 1-1,4 0 1,-3 3 0,2-4 0,-1 2 1,1 0-1,0 1 1,1-3-1,0 5 0,-4-3 0,5 2-1,-4 1 1,1 2-1,-3-1 0,2-3 0,-5 5 1,3-3-1,-2 4 0,2-4 0,-2 3 0,2 0 0,0 0 0,2 5 1,0-6-1,-1 3 0,1-2 0,-1 1 0,-1-4 1,2 1 0,-2-1-1,1-2 1,1-4-1,0 4 0,-2-1 0,1 4 0,1-1-1,-2 5 1,1-4 1,-1 5-2,0 2 2,0-1-1,2-2 0,-1-1 0,1-1 0,-2-3 0,2 1 0,-2 1 1,1 4 0,-1-5-1,-1 3 1,1-2-1,-2-2 0,2 2 0,0-2 0,2 2 1,-1-9-2,1 2 2,1-3-1,-2 0 0,2 2 1,-3-16 0,4 28-1,-4-28 0,1 22 1,1-8-1,-2-14 0,-2 28 1,2-14-1,-1 3-1,-1 2 2,0-1-1,1 2 0,-1-1 0,1 0 0,-1 0 1,-1-4-1,3-1 0,0-14 0,-3 22 1,3-22-2,-3 17 2,3-17 0,-2 17-1,2-17 0,0 17 1,0-17-1,0 16 1,0-16-1,0 14 0,0-14 0,-1 14 0,1-14 1,-2 19-1,2-19 0,-5 14 0,5-14 0,-1 15 0,1-15 0,0 0 1,-5 14-2,5-14 1,0 0 0,0 0 0,-6 19 0,6-19 0,-6 15 0,6-15-1,-11 19 2,11-19-1,-13 16 1,13-16-1,-9 14 0,9-14 1,0 0-1,-8 15 1,8-15-2,0 0 1,0 0 0,-3 16-1,3-16 1,-2 14-1,2-14 1,-1 17-1,1-17 0,0 17 0,0-17-2,1 19 1,-1-19-4,0 0-9,5 14-14,-5-14-1,0 0 0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00:25:13.101"/>
    </inkml:context>
    <inkml:brush xml:id="br0">
      <inkml:brushProperty name="width" value="0.08819" units="cm"/>
      <inkml:brushProperty name="height" value="0.08819" units="cm"/>
      <inkml:brushProperty name="color" value="#5E9732"/>
    </inkml:brush>
  </inkml:definitions>
  <inkml:trace contextRef="#ctx0" brushRef="#br0">43 0 0,'0'0'3,"0"0"-1,0 0 0,0 0 0,0 0-1,0 0 0,0 0 0,0 0 0,4 15 1,-4-15-1,0 0 1,-4 22-1,4-22 0,-5 25 0,3-11-1,1 0 0,-1 2 1,1 1-1,-1-3 2,-1 0-1,1 0 1,2-14 0,-1 26 1,-2-12-1,-1 2 0,3-2-1,-1 2 1,1-1-1,2 1 0,-1-1 1,2 1 0,1-2 1,2 3-1,-2 3 3,2 0-2,-4 1 1,2 0-1,-3 0 1,2 5-2,-5-1 0,1 3 0,-3-6-1,2 3 1,-1-2-2,2 5 1,-3-3 0,2 0 0,2 2 0,1-4 2,-3 5-2,4-5 1,-2-1-1,2 3 0,-2 1 0,1-1 1,-4 3-2,4 0 1,-1 4-1,-1 0 1,1 7-1,-1-1 1,4-3-1,-2 3 0,1-4 2,1 0-2,-1-6 2,3 0-1,-3-4 0,2-1 1,-1-3 0,-1 0-1,1 4 0,1-2 1,-1 1-1,1-1 0,-2 1-1,2 0 0,1-1 0,-1 2 0,0-7 1,-2 1-1,4 0 1,-3 3 0,2-4 0,-1 2 1,1 0-1,0 1 1,1-3-1,0 5 0,-4-3 0,5 2-1,-4 1 1,1 2-1,-3-1 0,2-3 0,-5 5 1,3-3-1,-2 4 0,2-4 0,-2 3 0,2 0 0,0 0 0,2 5 1,0-6-1,-1 3 0,1-2 0,-1 1 0,-1-4 1,2 1 0,-2-1-1,1-2 1,1-4-1,0 4 0,-2-1 0,1 4 0,1-1-1,-2 5 1,1-4 1,-1 5-2,0 2 2,0-1-1,2-2 0,-1-1 0,1-1 0,-2-3 0,2 1 0,-2 1 1,1 4 0,-1-5-1,-1 3 1,1-2-1,-2-2 0,2 2 0,0-2 0,2 2 1,-1-9-2,1 2 2,1-3-1,-2 0 0,2 2 1,-3-16 0,4 28-1,-4-28 0,1 22 1,1-8-1,-2-14 0,-2 28 1,2-14-1,-1 3-1,-1 2 2,0-1-1,1 2 0,-1-1 0,1 0 0,-1 0 1,-1-4-1,3-1 0,0-14 0,-3 22 1,3-22-2,-3 17 2,3-17 0,-2 17-1,2-17 0,0 17 1,0-17-1,0 16 1,0-16-1,0 14 0,0-14 0,-1 14 0,1-14 1,-2 19-1,2-19 0,-5 14 0,5-14 0,-1 15 0,1-15 0,0 0 1,-5 14-2,5-14 1,0 0 0,0 0 0,-6 19 0,6-19 0,-6 15 0,6-15-1,-11 19 2,11-19-1,-13 16 1,13-16-1,-9 14 0,9-14 1,0 0-1,-8 15 1,8-15-2,0 0 1,0 0 0,-3 13-1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00:14:22.785"/>
    </inkml:context>
    <inkml:brush xml:id="br0">
      <inkml:brushProperty name="width" value="0.06667" units="cm"/>
      <inkml:brushProperty name="height" value="0.06667" units="cm"/>
      <inkml:brushProperty name="color" value="#5E9732"/>
      <inkml:brushProperty name="fitToCurve" value="1"/>
    </inkml:brush>
  </inkml:definitions>
  <inkml:traceGroup>
    <inkml:annotationXML>
      <emma:emma xmlns:emma="http://www.w3.org/2003/04/emma" version="1.0">
        <emma:interpretation id="{D0717EBD-FAA0-45A3-931D-078A74970251}" emma:medium="tactile" emma:mode="ink">
          <msink:context xmlns:msink="http://schemas.microsoft.com/ink/2010/main" type="inkDrawing" rotatedBoundingBox="2829,7701 9249,7639 9251,7817 2830,7880" shapeName="Other">
            <msink:destinationLink direction="with" ref="{6AEF2EC4-A26C-4F68-B043-87270C1557F5}"/>
          </msink:context>
        </emma:interpretation>
      </emma:emma>
    </inkml:annotationXML>
    <inkml:trace contextRef="#ctx0" brushRef="#br0">0 106 7,'0'0'9,"19"-8"1,-2 3-1,0 1-3,1-4-1,-18 8 0,26-11-1,-26 11-1,19-3-2,-19 3 1,0 0-1,16 0 0,-16 0-1,0 0 1,17 11 0,-17-11 1,19 11 0,-19-11-1,22 14 1,-7-8-1,-15-6 1,27 12-1,-13-10 0,1 1 0,0-1 1,3-1 1,1-5 0,-2 2 0,5-4 0,-3 3 0,1-1 0,1 3 0,4-2-2,-5 0 1,5 1-2,0 2 1,-2-1 0,4 1-1,-2 0 1,3-4 0,-1 3-2,3-1 2,-2 1-1,0-2 0,6 3 0,-1 0 0,2-2-2,-1 4 3,3-1 0,1 1-2,3-1 1,-1 2 0,1-3 1,0 0 0,2-1-1,-2-1 1,-2-2-1,0 1 1,-6-2-1,2 2 1,-1-2-1,0 2 0,-2 1 1,4-1-1,1 2 0,1-1 1,2 1-1,1-2 0,0 1 0,3 2 0,-2-3 0,3 3 1,-1-2-1,1 2 1,-1-1 0,3 2 0,-5-1 0,2 0 0,-2 0-1,-1 0 1,-2 0-1,0 3 1,2-1-1,1 3 0,-1-1 1,-1 1-1,3 0 0,2-1 1,2 1 0,1-3 0,-1-1 0,2-2 1,1-3 0,6 1-1,-3-1 1,4-1 0,-1 0-1,3 1 0,-2 1 0,1-1 0,-5 3 0,0-2-1,-1 1 0,-2-1 0,-2-2 0,1 2 0,-4 0 0,-1-1 0,1-1 0,0 0 1,-1 2-1,0 0 0,-2 1 0,0 1 0,-1-1 0,-2-1 0,2 2 0,-4-2 0,1-1 0,0 3 0,-4-1 1,0-1-1,1 0 0,-1 1 0,-1 1-1,-3 1 1,-1 1 0,0-1 0,-1 0 0,-2 2 0,4 3-1,-2 1 1,2 0 0,1-1 0,4 1 0,-1 2 0,2-3-1,0 1 2,2-3-1,1 0 0,-5-1 0,2-1 0,2-1 0,1 0 0,-2 2 1,2 1-1,0-2 0,4 1 0,2-1 0,0 1 0,1 0 0,-1-1 0,0-1 0,1-1 0,-2-1 0,-1 2 0,1-3 0,-3 1 0,1 1 0,-1-2 0,-2-2 0,0 5-1,-2-3 1,-1 0 0,-1 1 1,-4 2-1,-3-3 0,-3 2 0,0 2 0,-3-1 0,2 2 0,-2-2 1,-2 0-2,-3 0 1,3 1 0,1 1 0,-1-1 0,2-2 0,0 1 0,-2 0 0,2 0 0,0 0 0,0 0 0,0-2 0,-5 1 0,0-1 0,-17 2 0,24 0 1,-24 0-1,14-1 0,-14 1 1,0 0-1,0 0 0,19 0 0,-19 0 0,17 1 0,-17-1 0,29 5 0,-11-4 0,-1 2 0,0-1 0,-1 1 0,-1 0 0,-15-3 0,19 5-1,-19-5 1,0 0 0,17 5 0,-17-5 0,0 0 0,0 0 0,19 9-1,-19-9 2,19 8-1,-19-8-1,17 6 0,-6 8-4,-11-14-8,8 17-16,-13 0 0,-4-3-1,9-14 0</inkml:trace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00:29:56.55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-4-8 15,'12'-3'19,"-12"3"0,0 0-16,0 0-3,0 0 0,-1 17 0,1-17 1,0 18 2,0-18 2,0 16 2,0-16 1,0 0 2,0 0-1,0 0-1,0 0 0,0 0-2,0 0-1,0 0-2,0 0 0,0 0-1,0 0 0,0 0 0,0 0-1,-2 15 0,2-15 0,2 15 0,-2-15 1,4 20-1,-4-20 1,6 30 1,-1-8-1,0 2 0,0-1 0,1 4 0,0 1-1,0 1 1,-1-2-1,1-1 0,-2-3-1,0 0 1,-2-3 0,1 3 0,-2-3 0,1 1 0,-2 0 2,1 4-2,-4 1 1,3 5 0,0 0-1,0 1 0,-1 0-1,2 4 2,-2-3-2,2-1 1,-1 0-1,0 0 0,2-3 1,-2 5-2,0 1 3,0-2-2,1-1 2,-1-1-1,0 0-1,0-2 2,0-2-2,0-3 2,0-2-2,0-3 1,0 4-1,0-1 0,-3-1 0,3 5 1,-2 3-1,0 2 1,1 3-1,-1 3 0,0 2 0,1 3 1,1 2-1,0-2 1,-1 0-1,1-1 0,1 4 1,-2-4-2,1 0 1,0-3 0,0 3 0,0 2 0,-2 0 0,0 1 0,1-5 0,0-1 2,-1 0-2,2-1 1,-1-5-1,-1-3 1,2-2-1,1 1 1,-1 1-1,1-2 1,-2 6-1,1 3 0,0 4 0,1 2 0,-1 4 0,1 0 0,1 1 0,-1 0-1,1-2 2,1-6-1,-1-1 0,0-4-1,0-4 1,0-2-1,-1-2 0,0 3 0,0 0 0,-1 1 0,2-1-1,-1 3 2,1 1 0,-2 1-1,2 0 1,0-4 1,0 3-1,-1-3 0,0-2 0,-1 1 0,1 1 0,-1-2 1,0-1-1,1 3 0,-1-5 0,3 4 0,-1 0 0,0-6 0,0-2 0,1 2 0,0-2 0,-1 1-1,-1-5 2,-1 1-1,0 0 0,2-4 0,-4 4 0,2-2 0,0 2 0,0-3 1,-1-1-1,1 1 0,0-15 0,0 20 0,0-20 0,0 18 0,0-18 0,0 0 0,0 0 0,0 0 0,0 17 0,0-17-1,0 0 1,0 0 0,0 0 0,0 0 0,-3 15 0,3-15 0,0 0 0,-3 17 1,3-17-1,0 0 0,0 0-1,-1 14 1,1-14 1,0 0-2,0 0 1,0 0-1,0 0 1,0 0-2,0 0 0,0 0 1,0 0-2,0 0 0,0 0 0,0 0-1,0 0 0,0 0-5,0 0-16,10-17-10,-2-8-1,1-17 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00:29:56.55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26 0 5,'0'0'6,"0"0"-1,0 0 0,0 0-1,0 0 0,0 0-1,0 0-1,0 0 0,0 0 0,0 0-1,0 0-1,0 0 2,0 0-1,0 0 1,0 0-1,0 0 1,0 0-1,0 0 0,0 0 0,0 0 0,0 0-1,0 0 0,0 0 0,-13 11 0,13-11 0,0 0 0,0 16 0,0-16 0,0 0 1,-2 15 0,2-15 0,-2 15 1,2-15-1,-4 21 1,4-21-2,-3 19 2,3-19-2,-3 17 1,3-17-2,-1 17 2,1-17-1,0 17-1,0-17 1,4 14 0,-4-14 0,4 20 0,-4-20 0,9 16 0,-9-16 0,7 20 0,-7-20 0,7 19 1,-7-19-1,8 28 1,-8-28-1,6 26 0,-6-26 0,8 24 0,-8-24 0,9 28 0,-9-28 1,7 18-2,-7-18 1,10 23 0,-10-23 0,7 24 0,-7-24 0,5 24 0,-5-24 0,3 20 0,-3-20 0,3 18 0,-3-18 0,1 14 0,-1-14 0,3 17 0,-3-17 0,2 24 1,-2-24-1,1 28 0,-1-28 0,0 27 0,1-12 0,-1-15 0,0 28 1,0-14-1,0-14 0,2 28 0,-2-13-1,1-1 2,-1-14-1,2 28 0,-2-28 0,1 24 0,-1-24 0,3 26 0,-3-26 0,1 28 0,-1-13 0,0-15 0,2 27 0,-1-12 0,0 0 0,1-1 0,-2-14 0,1 26 0,-1-26 0,3 23 0,-3-23 0,2 26 1,-2-26-1,1 26 0,-1-26 0,0 21 0,0-21 0,1 26 0,-1-26 0,-1 23-1,1-8 2,0-15-1,0 21 1,0-21 0,-1 27-1,1-27 0,0 25 1,0-25-1,-2 24 0,2-24 0,0 23 0,0-23 0,-1 24 0,1-9 0,0-15 0,0 23 0,0-23-1,0 23 1,0-23 0,1 21 0,-1-21 0,0 21 0,0-21 0,0 21 0,0-21 0,-1 24 1,1-24-1,-3 20 0,3-20 0,-4 18 0,4-18 0,-3 19 0,3-19 0,-3 21 0,3-21 0,-3 20 0,3-20 0,0 20 0,0-20 0,0 17 0,0-17 0,0 15 0,0-15 0,-1 15 0,1-15 0,0 16 0,0-16 1,-2 15-1,2-15-1,-1 18 1,1-18 0,0 17 0,0-17 0,0 15 0,0-15 0,1 16 0,-1-16 0,2 17 0,-2-17 0,1 16 0,-1-16 0,2 14 1,-2-14-2,0 0 1,-2 22 0,2-22 0,0 0 0,0 0 0,0 0 0,-1 16 0,1-16 0,0 0 0,0 0 0,0 16 0,0-16 0,0 0 0,0 20 0,0-20 0,0 0 0,0 0 1,-3 16-1,3-16 0,0 0 0,-4 16 0,4-16 0,0 0 0,-9 21 0,9-21 0,0 0 0,-7 18 0,7-18 1,0 0-2,0 0 1,0 0 0,0 0-1,0 0 2,0 0-1,0 0 0,-5 15 0,5-15 0,0 0 0,0 0 0,1 15 0,-1-15 0,0 0 0,0 0 1,2 17-2,-2-17 2,0 0-1,1 18 0,-1-18 0,0 0 0,3 18 0,-3-18 0,0 0 0,0 0 0,0 0 1,7 15-1,-7-15 1,0 0-3,0 0-6,-3-29-11,3 29 0,0-38-1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20:11:04.455"/>
    </inkml:context>
    <inkml:brush xml:id="br0">
      <inkml:brushProperty name="width" value="0.21167" units="cm"/>
      <inkml:brushProperty name="height" value="0.21167" units="cm"/>
      <inkml:brushProperty name="color" value="#0078AE"/>
      <inkml:brushProperty name="fitToCurve" value="1"/>
    </inkml:brush>
  </inkml:definitions>
  <inkml:traceGroup>
    <inkml:annotationXML>
      <emma:emma xmlns:emma="http://www.w3.org/2003/04/emma" version="1.0">
        <emma:interpretation id="{74453120-E4BF-432E-AA60-C6EAC7C4E56F}" emma:medium="tactile" emma:mode="ink">
          <msink:context xmlns:msink="http://schemas.microsoft.com/ink/2010/main" type="inkDrawing" rotatedBoundingBox="7098,5145 7194,12673 7087,12674 6991,5146" semanticType="callout" shapeName="Other"/>
        </emma:interpretation>
      </emma:emma>
    </inkml:annotationXML>
    <inkml:trace contextRef="#ctx0" brushRef="#br0">42 0 1,'0'0'4,"0"0"-1,0 0 0,0 0 0,0 0-1,0 0 0,0 0-1,0 0-1,0 0 0,0 0 0,-14 10-1,14-10 0,0 0 1,0 0 0,0 0 0,0 0 1,6 15-1,-6-15 0,6 16 0,-6-16 0,8 19 0,-8-19 1,10 21-1,-10-21 1,6 21 0,-6-21 2,3 23 2,-3-23-1,1 20 1,-1-20 0,-3 19 0,3-19-1,-3 23-1,3-23 0,-3 24-2,2-10-1,-1 0 0,2 4 1,-2-3-1,2-15 0,-1 28 0,1-14 0,0-14 0,1 26 0,-1-26 0,4 27 0,-3-12 0,2-1 0,-1 0 0,-2-14 1,4 28 0,-4-28-1,2 24 1,-2-24-1,0 20 0,0-20 2,2 22-2,-2-22 2,1 23-1,-1-23 0,3 25-1,0-11 1,-3-14 1,3 23-2,1-9 0,-3 4 0,-1-18 0,3 28-1,-3-28 2,3 32-2,-1-16 1,-1 6 0,-1-5 1,0 2-1,-1 1 2,1 2-1,-2-4 0,-1-1 0,2 1 0,-1 0 0,1-1 0,1 2-1,-2-2 1,2 0-1,-2 4 0,2-4 0,0-3 0,-1 1 1,-2-1 0,1 5 1,1-3-2,-1 2 1,-1-2 0,0 3-1,0 6 1,1-2 0,1 5 0,-1-1 0,-1 1 0,-2 1 1,1-1 0,1 3-1,-4-6 1,3 3-1,-3-6 0,1 2 0,2 1 0,-1-4 0,3 4-1,-1-4-1,2 3 2,-1-2-2,2 8 2,2-2 0,-1-5-2,-1 2 2,2-1-1,-1 2 2,-1-1-2,2 0 2,0-6-2,-2 3 1,-2-1-1,2 4 0,-2-3 1,1 0-1,-1 3 1,2 0-1,0 1 1,2-2-1,3 24 0,-2-22 1,0-4-1,0 0 0,0 0-1,-2 0 1,3 1 0,-3-1 0,1-2 0,1 2 0,-2 0 0,2-2 0,-1 0 1,0 1-1,-1-1 1,2 0-2,0 2 2,-1 1-1,1 2-1,2 8 2,-4 0-1,2 1 0,0 2 0,-1 1 1,-2 1-1,-2-4 0,2-1 1,-3-2-1,3 0 1,-3 0-1,2 2 1,-1 3-1,2-2 1,0 2 0,0 4-1,-1-4 0,1 0 0,0-7 1,-2 4-1,0-5 0,1-1 1,1 1-1,-2-2 0,2 4 0,0 0-2,0 4 1,0-1 0,0 1 0,-1 2-2,1-2 3,-2 0-2,1 2 3,-2-3-1,1-4 0,0 3 0,-1-1 0,2 1 1,1 1-1,0-2 0,0 0 0,0 2-1,0 1 2,1-1-1,1 0 0,-1-3 1,1 2-1,0-1 0,-1-1 0,2 1 1,-1-1 0,-1-1-1,1-2 0,-1 2 0,3-4 0,-3 2 0,1-4 1,1-1-1,-2-2 0,2 1 0,1-3 0,-1 4-1,-2 2 1,2-1 0,0 0 0,-1 2 0,1 0 0,-1-2 0,-1-2 0,-1-1 1,2-3-1,-1 0 0,-1-3 0,2 5 0,-1 0 0,1 1 1,0 5-1,1-2 0,0 2 0,-2-1 1,2 1-1,-1-4 0,-1 0 0,-1-3 0,0-1 0,0 4 0,2-4 0,0 3 1,-1 3-1,-1-1 0,2 3 0,1 3 0,-2-1 0,-1-1 0,0 1 1,0 1-1,-3-5 0,2 4 1,-1 1-1,1 1 1,-1 1-1,0-1 1,1 1-1,1 0 0,-6 2 1,9-4-1,-9 1 1,4-3-2,-1-1 1,0 0-1,0-3 1,1 0-1,5-4 1,-7 4 0,8-6-1,-4 2 1,2-1 0,-1 2 1,1 0-1,-2-2 0,2 0 0,-2-3 1,0 3 0,1-1-1,-1-1 0,0-15 0,3 32 0,0-15 0,-1 3 0,1 3 0,-2 2 0,1-1 1,1 1-1,-1 0 0,-1-8 0,-1 5 0,2-7 0,-2 2 1,0-3-2,0 2 2,0-1-2,0 6 1,0 0 0,0 1 1,0 2-1,0-4 0,0 0 0,0 0 0,-2-6 1,2 1-1,0-15 1,0 24-1,0-24-1,0 22 1,0-8 1,0 2 0,0 1-1,0 0 0,0 0 0,0-1-1,2 3 3,-1-1-3,1-2 1,-2-16-1,3 26 2,-1-12-1,-1 2 1,1 0-1,-1 1 0,1-3 1,-2 1-1,1 1 1,-1-16-1,2 20 0,-2-6 0,0-14 0,0 22 0,0-22 0,0 26 0,0-7 1,1 5-1,-1-1 0,2-1 0,-2 3 0,0-2 0,0 2 0,0-2 0,-2-2 0,1 2 0,-1-3 0,1-1 1,-1 3-1,1-5 0,1 3 0,-2-6 0,2 3 0,0-17 0,-1 27 0,1-27 0,0 22 0,0-22 0,0 18 1,0-18 0,0 21-1,0-21 0,3 18 0,-3-18 0,1 19 0,-1-19 0,0 23 0,0-23 0,0 21 0,0-21 1,0 21-1,0-21-1,-1 22 1,1-22 0,0 19 0,0-19 0,-2 22 0,2-22 0,-3 18 0,3-18 1,-3 24-1,1-9 0,2-15 0,-3 28 0,2-14-1,1 0 1,-2 2-1,2 0 1,-1-2-1,1 0 1,-2 0-1,2-14 1,-3 22 0,3-22 0,-2 23 0,2-23 0,-3 15-1,3-15-1,0 0-2,0 0-2,0 0-3,0 0-7,0 0-10,14-3 1,-14 3 0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7-08T20:11:14.553"/>
    </inkml:context>
    <inkml:brush xml:id="br0">
      <inkml:brushProperty name="width" value="0.21167" units="cm"/>
      <inkml:brushProperty name="height" value="0.21167" units="cm"/>
      <inkml:brushProperty name="color" value="#0078AE"/>
      <inkml:brushProperty name="fitToCurve" value="1"/>
    </inkml:brush>
  </inkml:definitions>
  <inkml:traceGroup>
    <inkml:annotationXML>
      <emma:emma xmlns:emma="http://www.w3.org/2003/04/emma" version="1.0">
        <emma:interpretation id="{47D2D1C9-70AF-4373-BDAD-57562B7FF5EA}" emma:medium="tactile" emma:mode="ink">
          <msink:context xmlns:msink="http://schemas.microsoft.com/ink/2010/main" type="inkDrawing" rotatedBoundingBox="18471,6526 18558,11417 18505,11418 18418,6527" shapeName="Other"/>
        </emma:interpretation>
      </emma:emma>
    </inkml:annotationXML>
    <inkml:trace contextRef="#ctx0" brushRef="#br0">-1 0 0,'0'0'5,"0"0"-1,0 0-1,-3 22 1,3-22 0,0 22-1,1-5 1,-1-1 0,0 2 0,0 1-1,2 0-1,-2-4 0,0 3 0,0-3-1,1 1 1,1-1 0,-1 1 0,1 1 1,2 0 0,-2 0 0,-1 2 0,-1 0 0,2 1 0,-4 0-1,7 5-1,-8-5 1,3 5-1,0-3 1,3 6-1,-3-4 0,3 4 0,-2-6 1,-1 1-1,2 0 2,-1 4-2,-1-7 0,0 3 1,-1 2-1,2-3 0,-1 3-1,0 3 1,2 6 0,0-4 0,-2 9-1,3-5 1,-2-4-1,2 6 1,-1-5 0,1 0 0,-2-8-1,2 1 1,0-1 0,0 4-1,-1 1 1,1 0 0,-2 0 0,2-2 0,-1 2 1,-1 3-2,1-2 1,-1 2 0,1-2 0,0 1-1,-2-7 0,1 7 0,1-5 0,-2 8 1,1-5-1,-1 1 1,0-4 0,0 6 0,-1 4 0,-1-4 1,1 5-2,-1-5 2,0 1-1,1 3 0,-2-4 0,1 2 1,-1-1-2,3 1 1,-3-2 0,5 5-1,-4 6 2,4 2-2,-2 1 1,1 0-1,1-3 2,-1 2-1,2-4 0,-1-2 1,1-10-2,0 0 3,-1-2-2,-1 1 0,1-1 0,-1 2 0,1-1 0,-2 1 0,0 0-1,0 2 0,0-9 1,0 6-1,0-2 0,1 0 0,-1 1 0,2-1 0,-2 2 0,1 1 0,-1 6 0,0-3 0,2-3 0,-2-1-1,0-2 1,0 3 0,1-3 1,-2-4 0,1 9-1,1-5 1,-1-2-1,0 9 1,0-3 0,2 2-1,-2 2 1,-2-3-2,4-7 1,-4 2 0,2 3 1,0-6-1,0 1 0,2-4 0,-1 4 1,1 4-2,-1-2 1,1 3 1,-1-2-1,1 1 0,-1 1-1,-1-3 1,0-8 0,0 2 1,0-1-1,0-1 0,-1 1-1,-1 2 2,1 2-1,-2 6 0,0 3 1,0-3-1,1 1 1,-1-2-1,2 1 1,-1-2 0,1-4-1,2-5 0,1 2 0,-2 3-2,1-2 3,1 4-2,-1-1 1,1 2-1,-2-3 0,0 1 1,-2-6-1,2 0 2,0-1-1,0-16 0,0 22 0,0-22 0,2 23 0,-1-9 0,1 3 0,-2-17 1,4 31-1,-2-10 0,-2-3 1,0-2-1,0 0 0,0-16 0,0 31 1,0-17-2,-2 0 1,2-14 0,0 29 0,0-11 1,0 2-1,-1-3 0,1-1-1,0 4 1,-2-3 0,2 3 0,-1-6-1,1 2 2,0-16-1,0 28 0,0-14 0,0 1 1,1 6-1,-1-6 0,0-1 0,0 3 0,0-17 0,0 25 0,0-25 1,-1 21-1,1-21 0,0 0-1,-3 18 2,3-18-1,-2 16 0,2-16 0,-3 14-1,3-14-4,0 0-8,3-17-14,3-3-2,-4-16-1,2-8 0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m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13" Type="http://schemas.openxmlformats.org/officeDocument/2006/relationships/customXml" Target="../ink/ink5.xml"/><Relationship Id="rId3" Type="http://schemas.openxmlformats.org/officeDocument/2006/relationships/image" Target="../media/image4.tmp"/><Relationship Id="rId7" Type="http://schemas.openxmlformats.org/officeDocument/2006/relationships/customXml" Target="../ink/ink2.xml"/><Relationship Id="rId12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customXml" Target="../ink/ink4.xml"/><Relationship Id="rId5" Type="http://schemas.openxmlformats.org/officeDocument/2006/relationships/customXml" Target="../ink/ink1.xml"/><Relationship Id="rId10" Type="http://schemas.openxmlformats.org/officeDocument/2006/relationships/image" Target="../media/image7.emf"/><Relationship Id="rId4" Type="http://schemas.openxmlformats.org/officeDocument/2006/relationships/image" Target="../media/image5.tmp"/><Relationship Id="rId9" Type="http://schemas.openxmlformats.org/officeDocument/2006/relationships/customXml" Target="../ink/ink3.xml"/><Relationship Id="rId1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mp"/><Relationship Id="rId3" Type="http://schemas.openxmlformats.org/officeDocument/2006/relationships/customXml" Target="../ink/ink6.xml"/><Relationship Id="rId7" Type="http://schemas.openxmlformats.org/officeDocument/2006/relationships/image" Target="../media/image6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0.emf"/><Relationship Id="rId5" Type="http://schemas.openxmlformats.org/officeDocument/2006/relationships/customXml" Target="../ink/ink7.xml"/><Relationship Id="rId4" Type="http://schemas.openxmlformats.org/officeDocument/2006/relationships/image" Target="../media/image26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7" Type="http://schemas.openxmlformats.org/officeDocument/2006/relationships/image" Target="../media/image12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tmp"/><Relationship Id="rId5" Type="http://schemas.openxmlformats.org/officeDocument/2006/relationships/image" Target="../media/image10.tmp"/><Relationship Id="rId4" Type="http://schemas.openxmlformats.org/officeDocument/2006/relationships/image" Target="../media/image9.tm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mp"/><Relationship Id="rId3" Type="http://schemas.openxmlformats.org/officeDocument/2006/relationships/customXml" Target="../ink/ink8.xml"/><Relationship Id="rId7" Type="http://schemas.openxmlformats.org/officeDocument/2006/relationships/image" Target="../media/image20.emf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9.xml"/><Relationship Id="rId5" Type="http://schemas.openxmlformats.org/officeDocument/2006/relationships/image" Target="../media/image14.tmp"/><Relationship Id="rId4" Type="http://schemas.openxmlformats.org/officeDocument/2006/relationships/image" Target="../media/image18.emf"/><Relationship Id="rId9" Type="http://schemas.openxmlformats.org/officeDocument/2006/relationships/image" Target="../media/image16.tm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13" Type="http://schemas.openxmlformats.org/officeDocument/2006/relationships/customXml" Target="../ink/ink14.xml"/><Relationship Id="rId3" Type="http://schemas.openxmlformats.org/officeDocument/2006/relationships/image" Target="../media/image2.tmp"/><Relationship Id="rId7" Type="http://schemas.openxmlformats.org/officeDocument/2006/relationships/customXml" Target="../ink/ink11.xml"/><Relationship Id="rId12" Type="http://schemas.openxmlformats.org/officeDocument/2006/relationships/image" Target="../media/image26.emf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8.tmp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emf"/><Relationship Id="rId11" Type="http://schemas.openxmlformats.org/officeDocument/2006/relationships/customXml" Target="../ink/ink13.xml"/><Relationship Id="rId5" Type="http://schemas.openxmlformats.org/officeDocument/2006/relationships/customXml" Target="../ink/ink10.xml"/><Relationship Id="rId15" Type="http://schemas.openxmlformats.org/officeDocument/2006/relationships/image" Target="../media/image17.tmp"/><Relationship Id="rId10" Type="http://schemas.openxmlformats.org/officeDocument/2006/relationships/image" Target="../media/image25.emf"/><Relationship Id="rId4" Type="http://schemas.openxmlformats.org/officeDocument/2006/relationships/image" Target="../media/image3.tmp"/><Relationship Id="rId9" Type="http://schemas.openxmlformats.org/officeDocument/2006/relationships/customXml" Target="../ink/ink12.xml"/><Relationship Id="rId14" Type="http://schemas.openxmlformats.org/officeDocument/2006/relationships/image" Target="../media/image27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028700" y="914400"/>
            <a:ext cx="7086600" cy="138499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</a:rPr>
              <a:t>Would </a:t>
            </a:r>
            <a:r>
              <a:rPr lang="en-US" sz="2800" dirty="0" smtClean="0">
                <a:solidFill>
                  <a:schemeClr val="accent5"/>
                </a:solidFill>
              </a:rPr>
              <a:t>you </a:t>
            </a:r>
            <a:r>
              <a:rPr lang="en-US" sz="2800" dirty="0">
                <a:solidFill>
                  <a:schemeClr val="accent5"/>
                </a:solidFill>
              </a:rPr>
              <a:t>rather have </a:t>
            </a:r>
            <a:r>
              <a:rPr lang="en-US" sz="2800" dirty="0" smtClean="0">
                <a:solidFill>
                  <a:schemeClr val="accent5"/>
                </a:solidFill>
              </a:rPr>
              <a:t>one fourth of </a:t>
            </a:r>
            <a:r>
              <a:rPr lang="en-US" sz="2800" dirty="0">
                <a:solidFill>
                  <a:schemeClr val="accent5"/>
                </a:solidFill>
              </a:rPr>
              <a:t>a </a:t>
            </a:r>
            <a:r>
              <a:rPr lang="en-US" sz="2800" dirty="0" smtClean="0">
                <a:solidFill>
                  <a:schemeClr val="accent5"/>
                </a:solidFill>
              </a:rPr>
              <a:t>regular chocolate </a:t>
            </a:r>
            <a:r>
              <a:rPr lang="en-US" sz="2800" dirty="0">
                <a:solidFill>
                  <a:schemeClr val="accent5"/>
                </a:solidFill>
              </a:rPr>
              <a:t>bar or </a:t>
            </a:r>
            <a:r>
              <a:rPr lang="en-US" sz="2800" dirty="0" smtClean="0">
                <a:solidFill>
                  <a:schemeClr val="accent5"/>
                </a:solidFill>
              </a:rPr>
              <a:t>one fourth </a:t>
            </a:r>
            <a:r>
              <a:rPr lang="en-US" sz="2800" dirty="0">
                <a:solidFill>
                  <a:schemeClr val="accent5"/>
                </a:solidFill>
              </a:rPr>
              <a:t>of a King Size </a:t>
            </a:r>
            <a:r>
              <a:rPr lang="en-US" sz="2800" dirty="0" smtClean="0">
                <a:solidFill>
                  <a:schemeClr val="accent5"/>
                </a:solidFill>
              </a:rPr>
              <a:t>chocolate </a:t>
            </a:r>
            <a:r>
              <a:rPr lang="en-US" sz="2800" dirty="0">
                <a:solidFill>
                  <a:schemeClr val="accent5"/>
                </a:solidFill>
              </a:rPr>
              <a:t>bar?</a:t>
            </a: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17" y="3178696"/>
            <a:ext cx="2876952" cy="1105054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099" y="2928391"/>
            <a:ext cx="4367853" cy="160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485900"/>
            <a:ext cx="82296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compare different fractions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observing the size of the whole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59" y="1681329"/>
            <a:ext cx="2587497" cy="2373850"/>
          </a:xfrm>
          <a:prstGeom prst="rect">
            <a:avLst/>
          </a:prstGeom>
        </p:spPr>
      </p:pic>
      <p:pic>
        <p:nvPicPr>
          <p:cNvPr id="15" name="Picture 14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286" y="2002568"/>
            <a:ext cx="3789072" cy="138738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/>
              <p14:cNvContentPartPr/>
              <p14:nvPr/>
            </p14:nvContentPartPr>
            <p14:xfrm>
              <a:off x="2149291" y="1783754"/>
              <a:ext cx="73800" cy="216900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39931" y="1775114"/>
                <a:ext cx="97200" cy="219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/>
              <p14:cNvContentPartPr/>
              <p14:nvPr/>
            </p14:nvContentPartPr>
            <p14:xfrm>
              <a:off x="1010971" y="2985794"/>
              <a:ext cx="360" cy="36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05211" y="2980034"/>
                <a:ext cx="11880" cy="1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4" name="Ink 13"/>
              <p14:cNvContentPartPr/>
              <p14:nvPr/>
            </p14:nvContentPartPr>
            <p14:xfrm>
              <a:off x="6972300" y="2058831"/>
              <a:ext cx="43920" cy="127332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959340" y="2053791"/>
                <a:ext cx="73800" cy="129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0" name="Ink 69"/>
              <p14:cNvContentPartPr/>
              <p14:nvPr/>
            </p14:nvContentPartPr>
            <p14:xfrm>
              <a:off x="5784299" y="2087768"/>
              <a:ext cx="45000" cy="1243080"/>
            </p14:xfrm>
          </p:contentPart>
        </mc:Choice>
        <mc:Fallback xmlns="">
          <p:pic>
            <p:nvPicPr>
              <p:cNvPr id="70" name="Ink 6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771339" y="2082728"/>
                <a:ext cx="74880" cy="126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39" name="Ink 38"/>
              <p14:cNvContentPartPr/>
              <p14:nvPr/>
            </p14:nvContentPartPr>
            <p14:xfrm>
              <a:off x="1018891" y="2829690"/>
              <a:ext cx="2303640" cy="51840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14931" y="2816730"/>
                <a:ext cx="2317320" cy="70200"/>
              </a:xfrm>
              <a:prstGeom prst="rect">
                <a:avLst/>
              </a:prstGeom>
            </p:spPr>
          </p:pic>
        </mc:Fallback>
      </mc:AlternateContent>
      <p:sp>
        <p:nvSpPr>
          <p:cNvPr id="54" name="TextBox 53"/>
          <p:cNvSpPr txBox="1"/>
          <p:nvPr/>
        </p:nvSpPr>
        <p:spPr bwMode="auto">
          <a:xfrm rot="2436504">
            <a:off x="2649261" y="1523544"/>
            <a:ext cx="10453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latin typeface="Orly's Font 2" pitchFamily="66" charset="0"/>
              </a:rPr>
              <a:t>One Fourth</a:t>
            </a:r>
            <a:endParaRPr lang="en-US" sz="2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TextBox 54"/>
          <p:cNvSpPr txBox="1"/>
          <p:nvPr/>
        </p:nvSpPr>
        <p:spPr bwMode="auto">
          <a:xfrm rot="19116620">
            <a:off x="2754028" y="3532906"/>
            <a:ext cx="10453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latin typeface="Orly's Font 2" pitchFamily="66" charset="0"/>
              </a:rPr>
              <a:t>One Fourth</a:t>
            </a:r>
            <a:endParaRPr lang="en-US" sz="2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TextBox 55"/>
          <p:cNvSpPr txBox="1"/>
          <p:nvPr/>
        </p:nvSpPr>
        <p:spPr bwMode="auto">
          <a:xfrm rot="2554334">
            <a:off x="558882" y="3584898"/>
            <a:ext cx="10453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latin typeface="Orly's Font 2" pitchFamily="66" charset="0"/>
              </a:rPr>
              <a:t>One Fourth</a:t>
            </a:r>
            <a:endParaRPr lang="en-US" sz="2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8" name="TextBox 57"/>
          <p:cNvSpPr txBox="1"/>
          <p:nvPr/>
        </p:nvSpPr>
        <p:spPr bwMode="auto">
          <a:xfrm>
            <a:off x="5910138" y="2345312"/>
            <a:ext cx="10453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latin typeface="Orly's Font 2" pitchFamily="66" charset="0"/>
              </a:rPr>
              <a:t>One Third</a:t>
            </a:r>
            <a:endParaRPr lang="en-US" sz="2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7103962" y="2361893"/>
            <a:ext cx="10453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latin typeface="Orly's Font 2" pitchFamily="66" charset="0"/>
              </a:rPr>
              <a:t>One Third</a:t>
            </a:r>
            <a:endParaRPr lang="en-US" sz="2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TextBox 59"/>
          <p:cNvSpPr txBox="1"/>
          <p:nvPr/>
        </p:nvSpPr>
        <p:spPr bwMode="auto">
          <a:xfrm>
            <a:off x="1258804" y="1122312"/>
            <a:ext cx="17809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One Whole</a:t>
            </a:r>
            <a:endParaRPr lang="en-US" sz="20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TextBox 60"/>
          <p:cNvSpPr txBox="1"/>
          <p:nvPr/>
        </p:nvSpPr>
        <p:spPr bwMode="auto">
          <a:xfrm>
            <a:off x="5281712" y="1574292"/>
            <a:ext cx="17809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One Whole</a:t>
            </a:r>
            <a:endParaRPr lang="en-US" sz="20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4673140" y="2355365"/>
            <a:ext cx="10453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latin typeface="Orly's Font 2" pitchFamily="66" charset="0"/>
              </a:rPr>
              <a:t>One Third</a:t>
            </a:r>
            <a:endParaRPr lang="en-US" sz="2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 rot="2424096">
            <a:off x="528067" y="3551966"/>
            <a:ext cx="1087421" cy="63870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 bwMode="auto">
          <a:xfrm rot="19063863">
            <a:off x="488647" y="1581904"/>
            <a:ext cx="10453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latin typeface="Orly's Font 2" pitchFamily="66" charset="0"/>
              </a:rPr>
              <a:t>One Fourth</a:t>
            </a:r>
            <a:endParaRPr lang="en-US" sz="2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 rot="18949156">
            <a:off x="426316" y="1581819"/>
            <a:ext cx="1087421" cy="63870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 bwMode="auto">
          <a:xfrm rot="19063863">
            <a:off x="434978" y="1530964"/>
            <a:ext cx="10453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2000" dirty="0">
              <a:solidFill>
                <a:schemeClr val="accent3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 rot="2424096">
            <a:off x="2741687" y="1544815"/>
            <a:ext cx="1087421" cy="63870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 bwMode="auto">
          <a:xfrm rot="2470972">
            <a:off x="2749298" y="1472842"/>
            <a:ext cx="10453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2000" dirty="0">
              <a:solidFill>
                <a:schemeClr val="accent3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 rot="19241037">
            <a:off x="2645080" y="3617311"/>
            <a:ext cx="1087421" cy="63870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 bwMode="auto">
          <a:xfrm rot="18946453">
            <a:off x="2749300" y="3556086"/>
            <a:ext cx="10453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</a:rPr>
              <a:t>One Fourth</a:t>
            </a:r>
            <a:endParaRPr lang="en-US" sz="2000" dirty="0">
              <a:solidFill>
                <a:schemeClr val="accent3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7" name="TextBox 66"/>
          <p:cNvSpPr txBox="1"/>
          <p:nvPr/>
        </p:nvSpPr>
        <p:spPr bwMode="auto">
          <a:xfrm>
            <a:off x="4672377" y="2337292"/>
            <a:ext cx="10453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3"/>
                </a:solidFill>
                <a:latin typeface="Orly's Font 2" pitchFamily="66" charset="0"/>
              </a:rPr>
              <a:t>One Third</a:t>
            </a:r>
            <a:endParaRPr lang="en-US" sz="2000" dirty="0">
              <a:solidFill>
                <a:schemeClr val="accent3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8" grpId="0"/>
      <p:bldP spid="59" grpId="0"/>
      <p:bldP spid="60" grpId="0"/>
      <p:bldP spid="61" grpId="0"/>
      <p:bldP spid="57" grpId="0"/>
      <p:bldP spid="53" grpId="0" animBg="1"/>
      <p:bldP spid="52" grpId="0"/>
      <p:bldP spid="18" grpId="0" animBg="1"/>
      <p:bldP spid="48" grpId="0"/>
      <p:bldP spid="62" grpId="0" animBg="1"/>
      <p:bldP spid="64" grpId="0"/>
      <p:bldP spid="66" grpId="0" animBg="1"/>
      <p:bldP spid="65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58273" y="1496375"/>
            <a:ext cx="2857500" cy="1371600"/>
          </a:xfrm>
          <a:prstGeom prst="rect">
            <a:avLst/>
          </a:prstGeom>
          <a:solidFill>
            <a:schemeClr val="accent4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45474" y="1164059"/>
            <a:ext cx="1483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One whole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512061" y="1533391"/>
            <a:ext cx="1828800" cy="685800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62440" y="1166414"/>
            <a:ext cx="15987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One whole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Ink 8"/>
              <p14:cNvContentPartPr/>
              <p14:nvPr/>
            </p14:nvContentPartPr>
            <p14:xfrm>
              <a:off x="2679414" y="1496376"/>
              <a:ext cx="45719" cy="1383348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69694" y="1489537"/>
                <a:ext cx="65879" cy="140710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Ink 9"/>
              <p14:cNvContentPartPr/>
              <p14:nvPr/>
            </p14:nvContentPartPr>
            <p14:xfrm>
              <a:off x="6424009" y="1529715"/>
              <a:ext cx="45719" cy="689476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416809" y="1523234"/>
                <a:ext cx="60479" cy="704238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678" y="3541686"/>
            <a:ext cx="1238423" cy="118126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 bwMode="auto">
          <a:xfrm>
            <a:off x="1488274" y="1742147"/>
            <a:ext cx="9144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latin typeface="Orly's Font 2" pitchFamily="66" charset="0"/>
              </a:rPr>
              <a:t>one half</a:t>
            </a:r>
            <a:endParaRPr lang="en-US" sz="28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2971372" y="1769551"/>
            <a:ext cx="9144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latin typeface="Orly's Font 2" pitchFamily="66" charset="0"/>
              </a:rPr>
              <a:t>one half</a:t>
            </a:r>
            <a:endParaRPr lang="en-US" sz="28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5555328" y="1538709"/>
            <a:ext cx="8686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>
                <a:latin typeface="Orly's Font 2" pitchFamily="66" charset="0"/>
              </a:rPr>
              <a:t>one half</a:t>
            </a:r>
            <a:endParaRPr lang="en-US" sz="2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6469728" y="1519296"/>
            <a:ext cx="8915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>
                <a:latin typeface="Orly's Font 2" pitchFamily="66" charset="0"/>
              </a:rPr>
              <a:t>one half</a:t>
            </a:r>
            <a:endParaRPr lang="en-US" sz="2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3947828" y="3655274"/>
            <a:ext cx="9144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latin typeface="Orly's Font 2" pitchFamily="66" charset="0"/>
              </a:rPr>
              <a:t>one half</a:t>
            </a:r>
            <a:endParaRPr lang="en-US" sz="28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483" y="3913361"/>
            <a:ext cx="800212" cy="600159"/>
          </a:xfrm>
          <a:prstGeom prst="rect">
            <a:avLst/>
          </a:prstGeom>
        </p:spPr>
      </p:pic>
      <p:pic>
        <p:nvPicPr>
          <p:cNvPr id="18" name="Picture 17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678" y="4098990"/>
            <a:ext cx="800212" cy="60015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071339" y="3655274"/>
            <a:ext cx="960500" cy="99035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965917" y="4771052"/>
            <a:ext cx="30636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not equal size shares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12" grpId="0"/>
      <p:bldP spid="13" grpId="0"/>
      <p:bldP spid="14" grpId="0"/>
      <p:bldP spid="15" grpId="0"/>
      <p:bldP spid="16" grpId="0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 bwMode="auto">
          <a:xfrm>
            <a:off x="1796765" y="993260"/>
            <a:ext cx="17809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One Whole</a:t>
            </a:r>
            <a:endParaRPr lang="en-US" sz="20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5943600" y="2153377"/>
            <a:ext cx="17809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One Whole</a:t>
            </a:r>
            <a:endParaRPr lang="en-US" sz="20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4181" y="2003056"/>
            <a:ext cx="3829585" cy="2610214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67296" y="2859839"/>
            <a:ext cx="933580" cy="657317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67296" y="2859839"/>
            <a:ext cx="933580" cy="657317"/>
          </a:xfrm>
          <a:prstGeom prst="rect">
            <a:avLst/>
          </a:prstGeom>
          <a:ln w="31750">
            <a:solidFill>
              <a:schemeClr val="accent1"/>
            </a:solidFill>
          </a:ln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64970" y="2668062"/>
            <a:ext cx="933580" cy="657317"/>
          </a:xfrm>
          <a:prstGeom prst="rect">
            <a:avLst/>
          </a:prstGeom>
          <a:ln w="31750">
            <a:solidFill>
              <a:schemeClr val="accent1"/>
            </a:solidFill>
          </a:ln>
        </p:spPr>
      </p:pic>
      <p:grpSp>
        <p:nvGrpSpPr>
          <p:cNvPr id="8" name="Group 7"/>
          <p:cNvGrpSpPr/>
          <p:nvPr/>
        </p:nvGrpSpPr>
        <p:grpSpPr>
          <a:xfrm rot="16200000">
            <a:off x="6000709" y="2862489"/>
            <a:ext cx="1600200" cy="744111"/>
            <a:chOff x="4686300" y="1198989"/>
            <a:chExt cx="1600200" cy="744111"/>
          </a:xfrm>
        </p:grpSpPr>
        <p:sp>
          <p:nvSpPr>
            <p:cNvPr id="7" name="Rectangle 6"/>
            <p:cNvSpPr/>
            <p:nvPr/>
          </p:nvSpPr>
          <p:spPr>
            <a:xfrm>
              <a:off x="4686300" y="1198989"/>
              <a:ext cx="1600200" cy="74411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pic>
          <p:nvPicPr>
            <p:cNvPr id="13" name="Picture 12" descr="Screen Clippi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8703" y="1264426"/>
              <a:ext cx="933580" cy="657317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1071962" y="1393370"/>
            <a:ext cx="3429000" cy="3697643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3" name="Picture 22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88495" y="2032597"/>
            <a:ext cx="3743848" cy="2572109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1598504" y="2681306"/>
            <a:ext cx="236400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578415" y="3794771"/>
            <a:ext cx="236400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494190" y="3046492"/>
            <a:ext cx="64608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494190" y="3325556"/>
            <a:ext cx="64608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 bwMode="auto">
          <a:xfrm>
            <a:off x="1890021" y="1982016"/>
            <a:ext cx="17809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4"/>
                </a:solidFill>
                <a:latin typeface="Orly's Font 2" pitchFamily="66" charset="0"/>
              </a:rPr>
              <a:t>One Third</a:t>
            </a:r>
            <a:endParaRPr lang="en-US" sz="2000" dirty="0">
              <a:solidFill>
                <a:schemeClr val="accent4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1868486" y="3108108"/>
            <a:ext cx="17809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4"/>
                </a:solidFill>
                <a:latin typeface="Orly's Font 2" pitchFamily="66" charset="0"/>
              </a:rPr>
              <a:t>One Third</a:t>
            </a:r>
            <a:endParaRPr lang="en-US" sz="2000" dirty="0">
              <a:solidFill>
                <a:schemeClr val="accent4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>
            <a:off x="1895976" y="4169122"/>
            <a:ext cx="17809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4"/>
                </a:solidFill>
                <a:latin typeface="Orly's Font 2" pitchFamily="66" charset="0"/>
              </a:rPr>
              <a:t>One Third</a:t>
            </a:r>
            <a:endParaRPr lang="en-US" sz="2000" dirty="0">
              <a:solidFill>
                <a:schemeClr val="accent4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TextBox 52"/>
          <p:cNvSpPr txBox="1"/>
          <p:nvPr/>
        </p:nvSpPr>
        <p:spPr bwMode="auto">
          <a:xfrm>
            <a:off x="5932362" y="3052340"/>
            <a:ext cx="178097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dirty="0" smtClean="0">
                <a:latin typeface="Orly's Font 2" pitchFamily="66" charset="0"/>
              </a:rPr>
              <a:t>One Third</a:t>
            </a:r>
            <a:endParaRPr lang="en-US" sz="1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TextBox 53"/>
          <p:cNvSpPr txBox="1"/>
          <p:nvPr/>
        </p:nvSpPr>
        <p:spPr bwMode="auto">
          <a:xfrm>
            <a:off x="5943600" y="3370104"/>
            <a:ext cx="178097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dirty="0" smtClean="0">
                <a:latin typeface="Orly's Font 2" pitchFamily="66" charset="0"/>
              </a:rPr>
              <a:t>One Third</a:t>
            </a:r>
            <a:endParaRPr lang="en-US" sz="1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TextBox 54"/>
          <p:cNvSpPr txBox="1"/>
          <p:nvPr/>
        </p:nvSpPr>
        <p:spPr bwMode="auto">
          <a:xfrm>
            <a:off x="5926744" y="2723618"/>
            <a:ext cx="178097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dirty="0" smtClean="0">
                <a:latin typeface="Orly's Font 2" pitchFamily="66" charset="0"/>
              </a:rPr>
              <a:t>One Third</a:t>
            </a:r>
            <a:endParaRPr lang="en-US" sz="1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715000" y="1600200"/>
            <a:ext cx="1992717" cy="834244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6494190" y="2629370"/>
            <a:ext cx="1213527" cy="1120356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289212" y="886548"/>
            <a:ext cx="2757262" cy="4485551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9" name="Picture 3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612" y="2157362"/>
            <a:ext cx="2241665" cy="1150801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 bwMode="auto">
          <a:xfrm>
            <a:off x="3652957" y="2532707"/>
            <a:ext cx="17809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4"/>
                </a:solidFill>
                <a:latin typeface="Orly's Font 2" pitchFamily="66" charset="0"/>
              </a:rPr>
              <a:t>One Third</a:t>
            </a:r>
            <a:endParaRPr lang="en-US" sz="2000" dirty="0">
              <a:solidFill>
                <a:schemeClr val="accent4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4" name="Picture 6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391" y="3512987"/>
            <a:ext cx="764698" cy="375397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 bwMode="auto">
          <a:xfrm>
            <a:off x="3699254" y="3577576"/>
            <a:ext cx="178097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dirty="0" smtClean="0">
                <a:latin typeface="Orly's Font 2" pitchFamily="66" charset="0"/>
              </a:rPr>
              <a:t>One Third</a:t>
            </a:r>
            <a:endParaRPr lang="en-US" sz="10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5" grpId="0"/>
      <p:bldP spid="9" grpId="0" animBg="1"/>
      <p:bldP spid="49" grpId="0"/>
      <p:bldP spid="50" grpId="0"/>
      <p:bldP spid="51" grpId="0"/>
      <p:bldP spid="53" grpId="0"/>
      <p:bldP spid="54" grpId="0"/>
      <p:bldP spid="55" grpId="0"/>
      <p:bldP spid="65" grpId="0" animBg="1"/>
      <p:bldP spid="66" grpId="0" animBg="1"/>
      <p:bldP spid="67" grpId="0" animBg="1"/>
      <p:bldP spid="52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80" y="1247013"/>
            <a:ext cx="3870171" cy="313560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 bwMode="auto">
          <a:xfrm>
            <a:off x="1625073" y="947907"/>
            <a:ext cx="17809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One Whole</a:t>
            </a:r>
            <a:endParaRPr lang="en-US" sz="20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" name="TextBox 43"/>
          <p:cNvSpPr txBox="1"/>
          <p:nvPr/>
        </p:nvSpPr>
        <p:spPr bwMode="auto">
          <a:xfrm>
            <a:off x="1340455" y="2399316"/>
            <a:ext cx="12984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 smtClean="0">
                <a:solidFill>
                  <a:schemeClr val="accent4"/>
                </a:solidFill>
                <a:latin typeface="Orly's Font 2" pitchFamily="66" charset="0"/>
              </a:rPr>
              <a:t>One Half</a:t>
            </a:r>
            <a:endParaRPr lang="en-US" sz="2400" dirty="0">
              <a:solidFill>
                <a:schemeClr val="accent4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2624397" y="2399315"/>
            <a:ext cx="12984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 smtClean="0">
                <a:solidFill>
                  <a:schemeClr val="accent4"/>
                </a:solidFill>
                <a:latin typeface="Orly's Font 2" pitchFamily="66" charset="0"/>
              </a:rPr>
              <a:t>One Half</a:t>
            </a:r>
            <a:endParaRPr lang="en-US" sz="2400" dirty="0">
              <a:solidFill>
                <a:schemeClr val="accent4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1" name="Ink 50"/>
              <p14:cNvContentPartPr/>
              <p14:nvPr/>
            </p14:nvContentPartPr>
            <p14:xfrm>
              <a:off x="2548924" y="1441012"/>
              <a:ext cx="52560" cy="2704680"/>
            </p14:xfrm>
          </p:contentPart>
        </mc:Choice>
        <mc:Fallback xmlns="">
          <p:pic>
            <p:nvPicPr>
              <p:cNvPr id="51" name="Ink 5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14851" y="1427330"/>
                <a:ext cx="126869" cy="2758327"/>
              </a:xfrm>
              <a:prstGeom prst="rect">
                <a:avLst/>
              </a:prstGeom>
            </p:spPr>
          </p:pic>
        </mc:Fallback>
      </mc:AlternateContent>
      <p:pic>
        <p:nvPicPr>
          <p:cNvPr id="49" name="Picture 48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766" y="1332562"/>
            <a:ext cx="1943371" cy="2038635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 bwMode="auto">
          <a:xfrm>
            <a:off x="5893476" y="1039268"/>
            <a:ext cx="17809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One Whole</a:t>
            </a:r>
            <a:endParaRPr lang="en-US" sz="20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TextBox 45"/>
          <p:cNvSpPr txBox="1"/>
          <p:nvPr/>
        </p:nvSpPr>
        <p:spPr bwMode="auto">
          <a:xfrm>
            <a:off x="5893476" y="2022640"/>
            <a:ext cx="105045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700" dirty="0" smtClean="0">
                <a:latin typeface="Orly's Font 2" pitchFamily="66" charset="0"/>
              </a:rPr>
              <a:t>One Half</a:t>
            </a:r>
            <a:endParaRPr lang="en-US" sz="17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6660162" y="2022639"/>
            <a:ext cx="105045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700" dirty="0" smtClean="0">
                <a:latin typeface="Orly's Font 2" pitchFamily="66" charset="0"/>
              </a:rPr>
              <a:t>One Half</a:t>
            </a:r>
            <a:endParaRPr lang="en-US" sz="17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5" name="Ink 54"/>
              <p14:cNvContentPartPr/>
              <p14:nvPr/>
            </p14:nvContentPartPr>
            <p14:xfrm>
              <a:off x="6766249" y="1475237"/>
              <a:ext cx="36720" cy="1760040"/>
            </p14:xfrm>
          </p:contentPart>
        </mc:Choice>
        <mc:Fallback xmlns="">
          <p:pic>
            <p:nvPicPr>
              <p:cNvPr id="55" name="Ink 5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745889" y="1462997"/>
                <a:ext cx="101071" cy="1816200"/>
              </a:xfrm>
              <a:prstGeom prst="rect">
                <a:avLst/>
              </a:prstGeom>
            </p:spPr>
          </p:pic>
        </mc:Fallback>
      </mc:AlternateContent>
      <p:sp>
        <p:nvSpPr>
          <p:cNvPr id="61" name="Rectangle 60"/>
          <p:cNvSpPr/>
          <p:nvPr/>
        </p:nvSpPr>
        <p:spPr>
          <a:xfrm>
            <a:off x="5763377" y="954839"/>
            <a:ext cx="2100408" cy="2570336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703780" y="976542"/>
            <a:ext cx="3427440" cy="3434711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6" name="Picture 55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317" y="1303631"/>
            <a:ext cx="1863805" cy="3046819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 bwMode="auto">
          <a:xfrm>
            <a:off x="3199317" y="2411541"/>
            <a:ext cx="12984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 smtClean="0">
                <a:solidFill>
                  <a:schemeClr val="accent4"/>
                </a:solidFill>
                <a:latin typeface="Orly's Font 2" pitchFamily="66" charset="0"/>
              </a:rPr>
              <a:t>One Half</a:t>
            </a:r>
            <a:endParaRPr lang="en-US" sz="2400" dirty="0">
              <a:solidFill>
                <a:schemeClr val="accent4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7" name="Picture 56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574" y="1830048"/>
            <a:ext cx="1124107" cy="2191056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 bwMode="auto">
          <a:xfrm>
            <a:off x="4801273" y="2593807"/>
            <a:ext cx="105045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700" dirty="0" smtClean="0">
                <a:latin typeface="Orly's Font 2" pitchFamily="66" charset="0"/>
              </a:rPr>
              <a:t>One Half</a:t>
            </a:r>
            <a:endParaRPr lang="en-US" sz="1700" dirty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93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5" grpId="0"/>
      <p:bldP spid="43" grpId="0"/>
      <p:bldP spid="46" grpId="0"/>
      <p:bldP spid="47" grpId="0"/>
      <p:bldP spid="61" grpId="0" animBg="1"/>
      <p:bldP spid="60" grpId="0" animBg="1"/>
      <p:bldP spid="58" grpId="0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1028700" y="1257299"/>
            <a:ext cx="70866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Would you rather have one fourth of a regular chocolate bar or one fourth of a King Size chocolate bar?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24" name="Picture 2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17" y="3178696"/>
            <a:ext cx="2876952" cy="110505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5" name="Picture 24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204" y="2874258"/>
            <a:ext cx="4367853" cy="160566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6" name="Ink 25"/>
              <p14:cNvContentPartPr/>
              <p14:nvPr/>
            </p14:nvContentPartPr>
            <p14:xfrm>
              <a:off x="2075491" y="3316994"/>
              <a:ext cx="24480" cy="75888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70451" y="3306194"/>
                <a:ext cx="45360" cy="78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7" name="Ink 26"/>
              <p14:cNvContentPartPr/>
              <p14:nvPr/>
            </p14:nvContentPartPr>
            <p14:xfrm>
              <a:off x="647371" y="3656114"/>
              <a:ext cx="2784600" cy="9540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35491" y="3646034"/>
                <a:ext cx="2802600" cy="112680"/>
              </a:xfrm>
              <a:prstGeom prst="rect">
                <a:avLst/>
              </a:prstGeom>
            </p:spPr>
          </p:pic>
        </mc:Fallback>
      </mc:AlternateContent>
      <p:grpSp>
        <p:nvGrpSpPr>
          <p:cNvPr id="35" name="Group 34"/>
          <p:cNvGrpSpPr/>
          <p:nvPr/>
        </p:nvGrpSpPr>
        <p:grpSpPr>
          <a:xfrm>
            <a:off x="6403051" y="3016523"/>
            <a:ext cx="38160" cy="1210056"/>
            <a:chOff x="6733800" y="3069134"/>
            <a:chExt cx="38160" cy="1210056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8" name="Ink 27"/>
                <p14:cNvContentPartPr/>
                <p14:nvPr/>
              </p14:nvContentPartPr>
              <p14:xfrm>
                <a:off x="6733800" y="3074990"/>
                <a:ext cx="19800" cy="1204200"/>
              </p14:xfrm>
            </p:contentPart>
          </mc:Choice>
          <mc:Fallback xmlns="">
            <p:pic>
              <p:nvPicPr>
                <p:cNvPr id="28" name="Ink 27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725160" y="3071390"/>
                  <a:ext cx="33840" cy="121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9" name="Ink 28"/>
                <p14:cNvContentPartPr/>
                <p14:nvPr/>
              </p14:nvContentPartPr>
              <p14:xfrm>
                <a:off x="6735240" y="3069134"/>
                <a:ext cx="36720" cy="1173960"/>
              </p14:xfrm>
            </p:contentPart>
          </mc:Choice>
          <mc:Fallback xmlns="">
            <p:pic>
              <p:nvPicPr>
                <p:cNvPr id="29" name="Ink 28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726240" y="3054734"/>
                  <a:ext cx="49680" cy="1199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30" name="Ink 29"/>
              <p14:cNvContentPartPr/>
              <p14:nvPr/>
            </p14:nvContentPartPr>
            <p14:xfrm>
              <a:off x="4311091" y="3598154"/>
              <a:ext cx="4222080" cy="9828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305331" y="3582674"/>
                <a:ext cx="4245120" cy="131040"/>
              </a:xfrm>
              <a:prstGeom prst="rect">
                <a:avLst/>
              </a:prstGeom>
            </p:spPr>
          </p:pic>
        </mc:Fallback>
      </mc:AlternateContent>
      <p:pic>
        <p:nvPicPr>
          <p:cNvPr id="31" name="Picture 30" descr="Screen Clippi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976560"/>
            <a:ext cx="1162212" cy="352474"/>
          </a:xfrm>
          <a:prstGeom prst="rect">
            <a:avLst/>
          </a:prstGeom>
        </p:spPr>
      </p:pic>
      <p:pic>
        <p:nvPicPr>
          <p:cNvPr id="32" name="Picture 31" descr="Screen Clippi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800600"/>
            <a:ext cx="1686160" cy="581106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039671" y="4752747"/>
            <a:ext cx="3615029" cy="8001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3630513" y="2642295"/>
            <a:ext cx="5467188" cy="215830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4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257300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compare different fractions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observing the size of the whole. 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5936</TotalTime>
  <Words>167</Words>
  <Application>Microsoft Office PowerPoint</Application>
  <PresentationFormat>On-screen Show (16:10)</PresentationFormat>
  <Paragraphs>50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304</cp:revision>
  <dcterms:created xsi:type="dcterms:W3CDTF">2011-06-12T17:04:43Z</dcterms:created>
  <dcterms:modified xsi:type="dcterms:W3CDTF">2015-06-07T12:59:23Z</dcterms:modified>
</cp:coreProperties>
</file>